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8F8F"/>
    <a:srgbClr val="6F6F6F"/>
    <a:srgbClr val="216382"/>
    <a:srgbClr val="206383"/>
    <a:srgbClr val="465361"/>
    <a:srgbClr val="E88D58"/>
    <a:srgbClr val="66A6B0"/>
    <a:srgbClr val="C77741"/>
    <a:srgbClr val="D9BCE8"/>
    <a:srgbClr val="EA7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6"/>
  </p:normalViewPr>
  <p:slideViewPr>
    <p:cSldViewPr snapToGrid="0">
      <p:cViewPr>
        <p:scale>
          <a:sx n="46" d="100"/>
          <a:sy n="46" d="100"/>
        </p:scale>
        <p:origin x="171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sv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31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136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56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651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0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103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3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6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385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98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76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C0630A-45FC-1D47-A7B0-73112894A613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52C873-1ECD-C242-AAEA-2BEC1EA7B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13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attern of blue and pink zigzag lines&#10;&#10;Description automatically generated">
            <a:extLst>
              <a:ext uri="{FF2B5EF4-FFF2-40B4-BE49-F238E27FC236}">
                <a16:creationId xmlns:a16="http://schemas.microsoft.com/office/drawing/2014/main" id="{A3511EC3-C7B2-C19F-5B92-90ADC22603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4000"/>
          </a:blip>
          <a:srcRect l="22619" t="22806" r="27381" b="30053"/>
          <a:stretch/>
        </p:blipFill>
        <p:spPr>
          <a:xfrm>
            <a:off x="0" y="-1"/>
            <a:ext cx="9601200" cy="12801601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66597C7-6161-6975-3A97-BA44CBE00CFD}"/>
              </a:ext>
            </a:extLst>
          </p:cNvPr>
          <p:cNvSpPr/>
          <p:nvPr/>
        </p:nvSpPr>
        <p:spPr>
          <a:xfrm>
            <a:off x="-31384" y="-45617"/>
            <a:ext cx="9632584" cy="12801601"/>
          </a:xfrm>
          <a:prstGeom prst="rect">
            <a:avLst/>
          </a:prstGeom>
          <a:solidFill>
            <a:schemeClr val="bg2">
              <a:lumMod val="10000"/>
              <a:alpha val="83183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103A90-1257-1143-A737-AB915E9A535E}"/>
              </a:ext>
            </a:extLst>
          </p:cNvPr>
          <p:cNvGrpSpPr/>
          <p:nvPr/>
        </p:nvGrpSpPr>
        <p:grpSpPr>
          <a:xfrm>
            <a:off x="-112308" y="0"/>
            <a:ext cx="9133420" cy="2634343"/>
            <a:chOff x="61866" y="130631"/>
            <a:chExt cx="9133420" cy="263434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E9CF90F-0D9F-7C12-8825-2F4D3D4AAFF4}"/>
                </a:ext>
              </a:extLst>
            </p:cNvPr>
            <p:cNvGrpSpPr/>
            <p:nvPr/>
          </p:nvGrpSpPr>
          <p:grpSpPr>
            <a:xfrm>
              <a:off x="61866" y="130631"/>
              <a:ext cx="2681332" cy="2634343"/>
              <a:chOff x="342012" y="0"/>
              <a:chExt cx="4047236" cy="4047236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0D6D342-515B-D638-ED34-FD8D55749E27}"/>
                  </a:ext>
                </a:extLst>
              </p:cNvPr>
              <p:cNvSpPr/>
              <p:nvPr/>
            </p:nvSpPr>
            <p:spPr>
              <a:xfrm>
                <a:off x="1682496" y="1517904"/>
                <a:ext cx="1280160" cy="1282863"/>
              </a:xfrm>
              <a:prstGeom prst="ellipse">
                <a:avLst/>
              </a:prstGeom>
              <a:solidFill>
                <a:srgbClr val="EAEBED"/>
              </a:solidFill>
              <a:ln>
                <a:solidFill>
                  <a:schemeClr val="bg1"/>
                </a:solidFill>
              </a:ln>
              <a:effectLst>
                <a:outerShdw blurRad="50800" dist="50800" dir="5400000" algn="ctr" rotWithShape="0">
                  <a:srgbClr val="F9FAFD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7BED1612-8163-B17B-DF14-77846ECAC9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012" y="0"/>
                <a:ext cx="4047236" cy="4047236"/>
              </a:xfrm>
              <a:prstGeom prst="rect">
                <a:avLst/>
              </a:prstGeom>
            </p:spPr>
          </p:pic>
        </p:grpSp>
        <p:pic>
          <p:nvPicPr>
            <p:cNvPr id="1028" name="Picture 4" descr="Five big quacking zephyrs jolt my wax bed">
              <a:extLst>
                <a:ext uri="{FF2B5EF4-FFF2-40B4-BE49-F238E27FC236}">
                  <a16:creationId xmlns:a16="http://schemas.microsoft.com/office/drawing/2014/main" id="{EE5F979F-8DAD-DC4B-D2CD-443AE7DC54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6138" y="977441"/>
              <a:ext cx="6839148" cy="9138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7CD78B39-07BB-6333-600F-E081A0823788}"/>
              </a:ext>
            </a:extLst>
          </p:cNvPr>
          <p:cNvSpPr/>
          <p:nvPr/>
        </p:nvSpPr>
        <p:spPr>
          <a:xfrm>
            <a:off x="2181964" y="3668858"/>
            <a:ext cx="5237272" cy="3303441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0" b="1" dirty="0">
              <a:solidFill>
                <a:srgbClr val="C0DA7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C0DA7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’’’</a:t>
            </a:r>
          </a:p>
          <a:p>
            <a:r>
              <a:rPr lang="en-US" sz="2700" b="1" dirty="0">
                <a:solidFill>
                  <a:srgbClr val="C0DA7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Practice coding with Code Clash!</a:t>
            </a:r>
          </a:p>
          <a:p>
            <a:endParaRPr lang="en-US" sz="500" b="1" dirty="0">
              <a:solidFill>
                <a:srgbClr val="C0DA7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solidFill>
                  <a:srgbClr val="C0DA7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’’’</a:t>
            </a:r>
          </a:p>
          <a:p>
            <a:r>
              <a:rPr lang="en-US" sz="2300" b="1" dirty="0">
                <a:solidFill>
                  <a:srgbClr val="D9BCE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n-US" sz="2300" b="1" dirty="0">
                <a:solidFill>
                  <a:srgbClr val="C0DA7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300" b="1" dirty="0">
                <a:solidFill>
                  <a:srgbClr val="CDCDC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coding == </a:t>
            </a:r>
            <a:r>
              <a:rPr lang="en-US" sz="2300" b="1" dirty="0">
                <a:solidFill>
                  <a:srgbClr val="E88D5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2300" b="1" dirty="0">
                <a:solidFill>
                  <a:srgbClr val="CDCDC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lvl="1"/>
            <a:r>
              <a:rPr lang="en-US" sz="2300" dirty="0" err="1">
                <a:solidFill>
                  <a:srgbClr val="CDCDC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complete_tasks</a:t>
            </a:r>
            <a:endParaRPr lang="en-US" sz="2300" dirty="0">
              <a:solidFill>
                <a:srgbClr val="CDCDCD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2300" dirty="0" err="1">
                <a:solidFill>
                  <a:srgbClr val="CDCDC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practice_your_skills</a:t>
            </a:r>
            <a:endParaRPr lang="en-US" sz="2300" dirty="0">
              <a:solidFill>
                <a:srgbClr val="CDCDCD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2300" dirty="0" err="1">
                <a:solidFill>
                  <a:srgbClr val="CDCDC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compete_with_your_friends</a:t>
            </a:r>
            <a:endParaRPr lang="en-US" sz="2300" dirty="0">
              <a:solidFill>
                <a:srgbClr val="CDCDCD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C0DA7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3" name="Graphic 32" descr="Laptop outline">
            <a:extLst>
              <a:ext uri="{FF2B5EF4-FFF2-40B4-BE49-F238E27FC236}">
                <a16:creationId xmlns:a16="http://schemas.microsoft.com/office/drawing/2014/main" id="{BB31C403-091E-9B78-F7F6-0BB75C5F2D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70960" y="988003"/>
            <a:ext cx="9259278" cy="9259278"/>
          </a:xfrm>
          <a:prstGeom prst="rect">
            <a:avLst/>
          </a:prstGeom>
        </p:spPr>
      </p:pic>
      <p:sp>
        <p:nvSpPr>
          <p:cNvPr id="41" name="Snip Single Corner of Rectangle 40">
            <a:extLst>
              <a:ext uri="{FF2B5EF4-FFF2-40B4-BE49-F238E27FC236}">
                <a16:creationId xmlns:a16="http://schemas.microsoft.com/office/drawing/2014/main" id="{3BC5A1E5-BD78-88B6-776D-341DBE667E49}"/>
              </a:ext>
            </a:extLst>
          </p:cNvPr>
          <p:cNvSpPr/>
          <p:nvPr/>
        </p:nvSpPr>
        <p:spPr>
          <a:xfrm rot="5400000">
            <a:off x="6418014" y="9313279"/>
            <a:ext cx="2598796" cy="2547257"/>
          </a:xfrm>
          <a:prstGeom prst="snip1Rect">
            <a:avLst/>
          </a:prstGeom>
          <a:solidFill>
            <a:srgbClr val="66A6B0"/>
          </a:solidFill>
          <a:ln w="38100">
            <a:solidFill>
              <a:srgbClr val="66A6B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2" name="Snip Single Corner of Rectangle 41">
            <a:extLst>
              <a:ext uri="{FF2B5EF4-FFF2-40B4-BE49-F238E27FC236}">
                <a16:creationId xmlns:a16="http://schemas.microsoft.com/office/drawing/2014/main" id="{BBC6109A-5457-16F6-5760-4D7E299D6E44}"/>
              </a:ext>
            </a:extLst>
          </p:cNvPr>
          <p:cNvSpPr/>
          <p:nvPr/>
        </p:nvSpPr>
        <p:spPr>
          <a:xfrm rot="5400000">
            <a:off x="3501200" y="9313279"/>
            <a:ext cx="2598796" cy="2547257"/>
          </a:xfrm>
          <a:prstGeom prst="snip1Rect">
            <a:avLst/>
          </a:prstGeom>
          <a:solidFill>
            <a:srgbClr val="E88D58"/>
          </a:solidFill>
          <a:ln w="38100">
            <a:solidFill>
              <a:srgbClr val="E88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3" name="Snip Single Corner of Rectangle 42">
            <a:extLst>
              <a:ext uri="{FF2B5EF4-FFF2-40B4-BE49-F238E27FC236}">
                <a16:creationId xmlns:a16="http://schemas.microsoft.com/office/drawing/2014/main" id="{42143AF9-C328-D200-CC0C-39ACB7B21360}"/>
              </a:ext>
            </a:extLst>
          </p:cNvPr>
          <p:cNvSpPr/>
          <p:nvPr/>
        </p:nvSpPr>
        <p:spPr>
          <a:xfrm rot="5400000">
            <a:off x="514745" y="9313279"/>
            <a:ext cx="2598796" cy="2547257"/>
          </a:xfrm>
          <a:prstGeom prst="snip1Rect">
            <a:avLst/>
          </a:prstGeom>
          <a:solidFill>
            <a:srgbClr val="216382"/>
          </a:solidFill>
          <a:ln w="38100">
            <a:solidFill>
              <a:srgbClr val="2163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F403FA4-C537-CAAB-D3FC-05FB962FFF60}"/>
              </a:ext>
            </a:extLst>
          </p:cNvPr>
          <p:cNvSpPr txBox="1"/>
          <p:nvPr/>
        </p:nvSpPr>
        <p:spPr>
          <a:xfrm>
            <a:off x="717694" y="9839638"/>
            <a:ext cx="219911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Complete tasks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Wingdings" pitchFamily="2" charset="2"/>
              </a:rPr>
              <a:t>--&gt; </a:t>
            </a:r>
            <a:r>
              <a:rPr lang="en-US" dirty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Try a new  timed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coding challenge task every day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D772E00-0600-F468-9F24-07504BBB3286}"/>
              </a:ext>
            </a:extLst>
          </p:cNvPr>
          <p:cNvSpPr txBox="1"/>
          <p:nvPr/>
        </p:nvSpPr>
        <p:spPr>
          <a:xfrm>
            <a:off x="3679420" y="9817464"/>
            <a:ext cx="224235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Practice your skills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Wingdings" pitchFamily="2" charset="2"/>
              </a:rPr>
              <a:t>--&gt;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Improve your coding through practice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6564B0-1A49-6BEC-09CA-BFB595C370BD}"/>
              </a:ext>
            </a:extLst>
          </p:cNvPr>
          <p:cNvSpPr txBox="1"/>
          <p:nvPr/>
        </p:nvSpPr>
        <p:spPr>
          <a:xfrm>
            <a:off x="6611375" y="9685750"/>
            <a:ext cx="22120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Compete with your friends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Wingdings" pitchFamily="2" charset="2"/>
              </a:rPr>
              <a:t>--&gt; </a:t>
            </a:r>
            <a:r>
              <a:rPr lang="en-US" dirty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Code quickly to reach the </a:t>
            </a:r>
          </a:p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top of the leaderboard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92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700C-EED9-377B-5133-598BC81B0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Colour</a:t>
            </a:r>
            <a:r>
              <a:rPr lang="en-US" dirty="0"/>
              <a:t> scheme and logo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10F8D-07B8-46F2-1243-06A83ACF8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B5FB275-84D5-7AE4-8A13-45DDCE920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06" y="6197964"/>
            <a:ext cx="9118880" cy="2634343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C289C5A7-B0E9-986C-75C4-590A79888DFB}"/>
              </a:ext>
            </a:extLst>
          </p:cNvPr>
          <p:cNvGrpSpPr/>
          <p:nvPr/>
        </p:nvGrpSpPr>
        <p:grpSpPr>
          <a:xfrm>
            <a:off x="1704941" y="7580890"/>
            <a:ext cx="4866075" cy="4918647"/>
            <a:chOff x="342012" y="0"/>
            <a:chExt cx="4047236" cy="4047236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7316ACA-B494-3E4C-F213-34E0CADECFE1}"/>
                </a:ext>
              </a:extLst>
            </p:cNvPr>
            <p:cNvSpPr/>
            <p:nvPr/>
          </p:nvSpPr>
          <p:spPr>
            <a:xfrm>
              <a:off x="1682496" y="1517904"/>
              <a:ext cx="1280160" cy="1282863"/>
            </a:xfrm>
            <a:prstGeom prst="ellipse">
              <a:avLst/>
            </a:prstGeom>
            <a:solidFill>
              <a:srgbClr val="EAEBED"/>
            </a:solidFill>
            <a:ln>
              <a:solidFill>
                <a:schemeClr val="bg1"/>
              </a:solidFill>
            </a:ln>
            <a:effectLst>
              <a:outerShdw blurRad="50800" dist="50800" dir="5400000" algn="ctr" rotWithShape="0">
                <a:srgbClr val="F9FAFD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E09A8E5-49F6-456D-59B6-F095B272E7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2012" y="0"/>
              <a:ext cx="4047236" cy="4047236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68EF0EA7-0A6A-1165-FD4D-D8101831E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4588" y="8667402"/>
            <a:ext cx="2692400" cy="2641600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89478630-82D0-1A59-DACE-C458DF082753}"/>
              </a:ext>
            </a:extLst>
          </p:cNvPr>
          <p:cNvGrpSpPr/>
          <p:nvPr/>
        </p:nvGrpSpPr>
        <p:grpSpPr>
          <a:xfrm>
            <a:off x="114906" y="3624639"/>
            <a:ext cx="9486294" cy="2550764"/>
            <a:chOff x="114906" y="4510835"/>
            <a:chExt cx="9486294" cy="2550764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281350-8BB1-F057-140E-AFBA336BC8B3}"/>
                </a:ext>
              </a:extLst>
            </p:cNvPr>
            <p:cNvGrpSpPr/>
            <p:nvPr/>
          </p:nvGrpSpPr>
          <p:grpSpPr>
            <a:xfrm>
              <a:off x="114906" y="4510835"/>
              <a:ext cx="9486294" cy="1901873"/>
              <a:chOff x="114906" y="4510835"/>
              <a:chExt cx="9486294" cy="1901873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9BC8EF50-3ED2-9BE0-5379-E27EC90821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906" y="4516789"/>
                <a:ext cx="9390377" cy="1895919"/>
              </a:xfrm>
              <a:prstGeom prst="rect">
                <a:avLst/>
              </a:prstGeom>
            </p:spPr>
          </p:pic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9EAFEE96-AB79-00A0-5FA8-168DE3B0A3CD}"/>
                  </a:ext>
                </a:extLst>
              </p:cNvPr>
              <p:cNvSpPr/>
              <p:nvPr/>
            </p:nvSpPr>
            <p:spPr>
              <a:xfrm>
                <a:off x="5812788" y="4516789"/>
                <a:ext cx="1908000" cy="1889965"/>
              </a:xfrm>
              <a:prstGeom prst="rect">
                <a:avLst/>
              </a:prstGeom>
              <a:solidFill>
                <a:srgbClr val="E88D58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E88D58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A9952DD-BDA0-8656-33CC-94DA00D2B11E}"/>
                  </a:ext>
                </a:extLst>
              </p:cNvPr>
              <p:cNvSpPr/>
              <p:nvPr/>
            </p:nvSpPr>
            <p:spPr>
              <a:xfrm>
                <a:off x="7693200" y="4510835"/>
                <a:ext cx="1908000" cy="1889965"/>
              </a:xfrm>
              <a:prstGeom prst="rect">
                <a:avLst/>
              </a:prstGeom>
              <a:solidFill>
                <a:srgbClr val="21638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216382</a:t>
                </a:r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0B68ABD-35B3-E26E-B03A-86218933E732}"/>
                </a:ext>
              </a:extLst>
            </p:cNvPr>
            <p:cNvSpPr/>
            <p:nvPr/>
          </p:nvSpPr>
          <p:spPr>
            <a:xfrm>
              <a:off x="114906" y="6400800"/>
              <a:ext cx="1908000" cy="64758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47369ED-8091-2A7D-6BF0-878C3A9DA61A}"/>
                </a:ext>
              </a:extLst>
            </p:cNvPr>
            <p:cNvSpPr/>
            <p:nvPr/>
          </p:nvSpPr>
          <p:spPr>
            <a:xfrm>
              <a:off x="2020880" y="6397488"/>
              <a:ext cx="1908000" cy="647587"/>
            </a:xfrm>
            <a:prstGeom prst="rect">
              <a:avLst/>
            </a:prstGeom>
            <a:solidFill>
              <a:srgbClr val="8F8F8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C1BCA46-432C-1448-545C-E4FE0DF34B45}"/>
                </a:ext>
              </a:extLst>
            </p:cNvPr>
            <p:cNvSpPr/>
            <p:nvPr/>
          </p:nvSpPr>
          <p:spPr>
            <a:xfrm>
              <a:off x="3911189" y="6414012"/>
              <a:ext cx="1908000" cy="647587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4382530-7DBA-028E-1E75-8ACCB0270C6D}"/>
                </a:ext>
              </a:extLst>
            </p:cNvPr>
            <p:cNvSpPr/>
            <p:nvPr/>
          </p:nvSpPr>
          <p:spPr>
            <a:xfrm>
              <a:off x="5804655" y="6412708"/>
              <a:ext cx="1908000" cy="64758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BA29554-73C9-5DC7-D3F7-C62601A4E97C}"/>
                </a:ext>
              </a:extLst>
            </p:cNvPr>
            <p:cNvSpPr/>
            <p:nvPr/>
          </p:nvSpPr>
          <p:spPr>
            <a:xfrm>
              <a:off x="7673483" y="6406754"/>
              <a:ext cx="1908000" cy="64758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5708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1397</TotalTime>
  <Words>69</Words>
  <Application>Microsoft Macintosh PowerPoint</Application>
  <PresentationFormat>A3 Paper (297x420 mm)</PresentationFormat>
  <Paragraphs>20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Consolas</vt:lpstr>
      <vt:lpstr>Office Theme</vt:lpstr>
      <vt:lpstr>PowerPoint Presentation</vt:lpstr>
      <vt:lpstr>Colour scheme and logo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Sophie Darnell</dc:creator>
  <cp:lastModifiedBy>Sophie Darnell</cp:lastModifiedBy>
  <cp:revision>1</cp:revision>
  <dcterms:created xsi:type="dcterms:W3CDTF">2024-11-12T15:59:54Z</dcterms:created>
  <dcterms:modified xsi:type="dcterms:W3CDTF">2024-11-13T15:17:12Z</dcterms:modified>
</cp:coreProperties>
</file>

<file path=docProps/thumbnail.jpeg>
</file>